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82E05-7B0D-431A-A896-8F1C45ECD2C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23E2-C62D-462D-A60D-F020533F9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9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823E2-C62D-462D-A60D-F020533F96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5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805020-37BE-47D5-AF0A-1D14A382031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F6C337-A7A0-4093-A60B-A75E9226A38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9040"/>
            <a:ext cx="8305800" cy="24482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составила: </a:t>
            </a:r>
            <a:r>
              <a:rPr lang="ru-RU" dirty="0" err="1" smtClean="0"/>
              <a:t>Сухановская</a:t>
            </a:r>
            <a:r>
              <a:rPr lang="ru-RU" dirty="0" smtClean="0"/>
              <a:t> К.О</a:t>
            </a:r>
          </a:p>
          <a:p>
            <a:r>
              <a:rPr lang="ru-RU" dirty="0" smtClean="0"/>
              <a:t>2020 год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3384376"/>
          </a:xfrm>
        </p:spPr>
        <p:txBody>
          <a:bodyPr/>
          <a:lstStyle/>
          <a:p>
            <a:r>
              <a:rPr lang="ru-RU" sz="5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Фигура человека для начальных классов</a:t>
            </a:r>
            <a:endParaRPr lang="ru-RU" sz="5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6"/>
    </mc:Choice>
    <mc:Fallback xmlns="">
      <p:transition spd="slow" advTm="42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Следует рисовать фигуры в разнообразном движении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24036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312368" cy="451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6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3"/>
    </mc:Choice>
    <mc:Fallback xmlns="">
      <p:transition spd="slow" advTm="3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04584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Наброски ребят 7-8 лет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168352" cy="504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4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"/>
    </mc:Choice>
    <mc:Fallback xmlns="">
      <p:transition spd="slow" advTm="3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3970784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В рисовании фигуры полезно представлять себе как устроен человек. </a:t>
            </a:r>
          </a:p>
          <a:p>
            <a:r>
              <a:rPr lang="ru-RU" dirty="0" smtClean="0"/>
              <a:t>Чем глубже и обширнее знания, тем точнее и реалистичнее рисунок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74840" cy="17644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Немного анатомии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20734"/>
            <a:ext cx="3126352" cy="53445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0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"/>
    </mc:Choice>
    <mc:Fallback xmlns="">
      <p:transition spd="slow" advTm="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09634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Рисуя фигуру мысленно видим ее 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напросвет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изображаем на первом этапе набросок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4781856" cy="4133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0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6"/>
    </mc:Choice>
    <mc:Fallback xmlns="">
      <p:transition spd="slow" advTm="4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3322712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этом помогут многочисленные наброски и зарисовки. Для неуверенных в результате, подойдет сравнение 1,50,100 набросков (пронумеровать), тогда движение к лучшему будет наглядным.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рисовании фигуры главное регулярные тренировки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руки,глаза,восприятия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264467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62" y="1412776"/>
            <a:ext cx="2467894" cy="47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2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8"/>
    </mc:Choice>
    <mc:Fallback xmlns="">
      <p:transition spd="slow" advTm="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" y="1504950"/>
            <a:ext cx="482682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рисовать части тела отдельно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888432" cy="45201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760640" cy="441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4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8"/>
    </mc:Choice>
    <mc:Fallback xmlns="">
      <p:transition spd="slow" advTm="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Альбрехт Дюрер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Копирование достойных образцов ускоряет достижение высоких результатов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6782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29466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29608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4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2"/>
    </mc:Choice>
    <mc:Fallback xmlns="">
      <p:transition spd="slow" advTm="11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2627784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В завершении хочется показать ту ступень, которая еще не является вершиной мастерства, но уже приближается к заветной цели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Изучающий рисунок студента Академии Художеств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604867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7"/>
    </mc:Choice>
    <mc:Fallback xmlns="">
      <p:transition spd="slow" advTm="6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906888" cy="4572000"/>
          </a:xfrm>
        </p:spPr>
        <p:txBody>
          <a:bodyPr/>
          <a:lstStyle/>
          <a:p>
            <a:r>
              <a:rPr lang="ru-RU" dirty="0" smtClean="0"/>
              <a:t>Еще древние египтяне создали канон изображения пропорций человеческой фигуры. В разные времена эти измерения менялись не значительно. Всем известны греческие пропорции , которыми мы и пользуемся по сей день.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Пропорции –это соотношение меньшей части к большему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808312" cy="4752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415589"/>
      </p:ext>
    </p:extLst>
  </p:cSld>
  <p:clrMapOvr>
    <a:masterClrMapping/>
  </p:clrMapOvr>
  <p:transition spd="slow" advTm="45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3610744" cy="4572000"/>
          </a:xfrm>
        </p:spPr>
        <p:txBody>
          <a:bodyPr/>
          <a:lstStyle/>
          <a:p>
            <a:r>
              <a:rPr lang="ru-RU" dirty="0" smtClean="0"/>
              <a:t>Высота головы новорожденного составляет ¼ от длины туловища</a:t>
            </a:r>
          </a:p>
          <a:p>
            <a:r>
              <a:rPr lang="ru-RU" dirty="0" smtClean="0"/>
              <a:t>У ребёнка 2 лет 1/5</a:t>
            </a:r>
          </a:p>
          <a:p>
            <a:r>
              <a:rPr lang="ru-RU" dirty="0" smtClean="0"/>
              <a:t>6 лет -1/6</a:t>
            </a:r>
          </a:p>
          <a:p>
            <a:r>
              <a:rPr lang="ru-RU" dirty="0" smtClean="0"/>
              <a:t>12 лет-1/7</a:t>
            </a:r>
          </a:p>
          <a:p>
            <a:r>
              <a:rPr lang="ru-RU" dirty="0" smtClean="0"/>
              <a:t>У взрослых -1/8</a:t>
            </a:r>
          </a:p>
          <a:p>
            <a:r>
              <a:rPr lang="ru-RU" dirty="0" smtClean="0"/>
              <a:t>У женщин может быть 7 с половиной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Пропорции человека меняются в зависимости от роста и возраста и пола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4955679" cy="465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5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"/>
    </mc:Choice>
    <mc:Fallback xmlns="">
      <p:transition spd="slow" advTm="36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2458616" cy="4572000"/>
          </a:xfrm>
        </p:spPr>
        <p:txBody>
          <a:bodyPr/>
          <a:lstStyle/>
          <a:p>
            <a:r>
              <a:rPr lang="ru-RU" dirty="0" smtClean="0"/>
              <a:t>В рисунке удобно пользоваться следующей схемой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Знание пропорций важно для реалистичного изображения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4076700" cy="508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5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"/>
    </mc:Choice>
    <mc:Fallback xmlns="">
      <p:transition spd="slow" advTm="6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детского рисунка характерно выражать образ прежде всего.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Выразительность и образ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11480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564904"/>
            <a:ext cx="273630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5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"/>
    </mc:Choice>
    <mc:Fallback xmlns="">
      <p:transition spd="slow" advTm="30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3429000"/>
            <a:ext cx="2160240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Этим они близки к детскому рисунку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600" b="1" spc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  <a:t>Рисунки первобытного человека поражают своей выразительностью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10" y="2910068"/>
            <a:ext cx="2857500" cy="3362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0065"/>
            <a:ext cx="3528392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7265"/>
            <a:ext cx="5961888" cy="185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4"/>
    </mc:Choice>
    <mc:Fallback xmlns="">
      <p:transition spd="slow" advTm="1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546848" cy="45720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prstClr val="white"/>
                </a:solidFill>
              </a:rPr>
              <a:t>обучать </a:t>
            </a:r>
            <a:r>
              <a:rPr lang="ru-RU" dirty="0">
                <a:solidFill>
                  <a:prstClr val="white"/>
                </a:solidFill>
              </a:rPr>
              <a:t>«правильному» рисованию детей надо деликатно и </a:t>
            </a:r>
            <a:r>
              <a:rPr lang="ru-RU" dirty="0" smtClean="0">
                <a:solidFill>
                  <a:prstClr val="white"/>
                </a:solidFill>
              </a:rPr>
              <a:t>вдумчиво, сохраняя </a:t>
            </a:r>
            <a:r>
              <a:rPr lang="ru-RU" dirty="0">
                <a:solidFill>
                  <a:prstClr val="white"/>
                </a:solidFill>
              </a:rPr>
              <a:t>детское непосредственное восприятие и добавляя новую </a:t>
            </a:r>
            <a:r>
              <a:rPr lang="ru-RU" dirty="0" smtClean="0">
                <a:solidFill>
                  <a:prstClr val="white"/>
                </a:solidFill>
              </a:rPr>
              <a:t>информацию.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prstClr val="white"/>
                </a:solidFill>
              </a:rPr>
              <a:t>Пабло </a:t>
            </a:r>
            <a:r>
              <a:rPr lang="ru-RU" dirty="0">
                <a:solidFill>
                  <a:prstClr val="white"/>
                </a:solidFill>
              </a:rPr>
              <a:t>Пикассо сказал в 1959 году: «Мне потребовалась вся жизнь чтобы рисовать как ребёнок.» </a:t>
            </a:r>
            <a:endParaRPr lang="ru-RU" sz="18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  <a:t>Искусство шире рамок </a:t>
            </a:r>
            <a:r>
              <a:rPr lang="ru-RU" sz="3600" b="1" spc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+mn-ea"/>
                <a:cs typeface="+mn-cs"/>
              </a:rPr>
              <a:t>пропорций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733398" cy="5108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9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"/>
    </mc:Choice>
    <mc:Fallback xmlns="">
      <p:transition spd="slow" advTm="5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ru-RU" sz="2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ru-RU" sz="2600" spc="0" dirty="0">
                <a:ln>
                  <a:noFill/>
                </a:ln>
                <a:solidFill>
                  <a:prstClr val="white"/>
                </a:solidFill>
                <a:effectLst/>
              </a:rPr>
              <a:t>рисунок человека усложняется по мере взросления ребёнка, обогащения опыта и увеличения объёма знаний.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468052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628800"/>
            <a:ext cx="2962056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5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3"/>
    </mc:Choice>
    <mc:Fallback xmlns="">
      <p:transition spd="slow" advTm="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Помочь малышам свободно располагать фигурой в движении может такое упражнение-игра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Рисование человека в движении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82664"/>
            <a:ext cx="2027181" cy="202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63569"/>
            <a:ext cx="194421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75920"/>
            <a:ext cx="3103315" cy="218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58537"/>
            <a:ext cx="3857799" cy="410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3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8"/>
    </mc:Choice>
    <mc:Fallback xmlns="">
      <p:transition spd="slow" advTm="9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1.7|2.1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6|1.8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2|1.3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</TotalTime>
  <Words>301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Бумажная</vt:lpstr>
      <vt:lpstr>Фигура человека для начальных классов</vt:lpstr>
      <vt:lpstr>Пропорции –это соотношение меньшей части к большему</vt:lpstr>
      <vt:lpstr>Пропорции человека меняются в зависимости от роста и возраста и пола</vt:lpstr>
      <vt:lpstr>Знание пропорций важно для реалистичного изображения</vt:lpstr>
      <vt:lpstr>Выразительность и образ</vt:lpstr>
      <vt:lpstr>Рисунки первобытного человека поражают своей выразительностью</vt:lpstr>
      <vt:lpstr>Искусство шире рамок пропорций</vt:lpstr>
      <vt:lpstr> рисунок человека усложняется по мере взросления ребёнка, обогащения опыта и увеличения объёма знаний.</vt:lpstr>
      <vt:lpstr>Рисование человека в движении</vt:lpstr>
      <vt:lpstr>Следует рисовать фигуры в разнообразном движении</vt:lpstr>
      <vt:lpstr>Наброски ребят 7-8 лет</vt:lpstr>
      <vt:lpstr>Немного анатомии</vt:lpstr>
      <vt:lpstr>Рисуя фигуру мысленно видим ее напросвет изображаем на первом этапе набросок</vt:lpstr>
      <vt:lpstr>В рисовании фигуры главное регулярные тренировки руки,глаза,восприятия</vt:lpstr>
      <vt:lpstr>Можно рисовать части тела отдельно</vt:lpstr>
      <vt:lpstr>Копирование достойных образцов ускоряет достижение высоких результатов</vt:lpstr>
      <vt:lpstr>Изучающий рисунок студента Академии Художеств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Фигура человека начальный уровень изображения</dc:title>
  <dc:creator>валерий</dc:creator>
  <cp:lastModifiedBy>MIKE</cp:lastModifiedBy>
  <cp:revision>17</cp:revision>
  <dcterms:created xsi:type="dcterms:W3CDTF">2020-05-14T22:56:14Z</dcterms:created>
  <dcterms:modified xsi:type="dcterms:W3CDTF">2020-05-17T19:08:52Z</dcterms:modified>
</cp:coreProperties>
</file>